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B250D-251E-28EC-487D-0581D812F3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F35583-14C8-DCA4-2F38-63AA78EA63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5B043-502F-CE76-716C-B7882F28E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4980-5FD1-47EE-BCA0-9E23F4970C3E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BC624E-EDE1-903A-C9C5-3761AB01F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3E53D7-8B1A-B447-E42F-C28EB3B9E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2F20-13F5-4DD6-9359-668A4A55F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7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0E187-012A-A67C-8B4B-F372E4A7B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B0EC43-B49A-4159-02C5-6D805134C4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6B2B0B-2CBB-7D3C-17EF-572A351B5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4980-5FD1-47EE-BCA0-9E23F4970C3E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37F71-A8EC-DFAB-6977-E37C8178B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DA98D-9241-690C-D7A1-0631E31A0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2F20-13F5-4DD6-9359-668A4A55F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06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13645B-3914-635F-1421-C44988EB3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D82AF8-1110-6B39-9EF2-D553D3E5B3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4D60F7-BDFE-E408-BF66-23B7ECA06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4980-5FD1-47EE-BCA0-9E23F4970C3E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DAA5CC-4ABD-6F19-5754-069498886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60327-2A6D-A7AF-6915-DE7F70E9C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2F20-13F5-4DD6-9359-668A4A55F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504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78E98-C2E6-7A9B-FA45-36324D504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DE644-579E-7AFB-745D-4DD5CE2CAD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CA1FE-E553-5A01-9AFB-0FB38EE5E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4980-5FD1-47EE-BCA0-9E23F4970C3E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94950-0FDF-C39A-FD8A-2D72F6707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12D5D-E157-0F96-7CBF-041995D60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2F20-13F5-4DD6-9359-668A4A55F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737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AA8C0-EDC4-46B2-EC80-F49E0778F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1E049F-892D-1B4B-290D-7771EDBCC2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B80A4-9A94-9DCE-2739-7D2B87C8A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4980-5FD1-47EE-BCA0-9E23F4970C3E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FC6D5D-8766-6ECF-F996-4FC4162E5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A7C097-2586-75CA-8C4F-47DD12FA5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2F20-13F5-4DD6-9359-668A4A55F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729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E5FAA-61A4-1679-B253-1F108DCB2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2EA07-A6B6-9934-7C85-7CFD71F572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D0590C-B959-1188-AEB9-80556E4733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93AD31-1B24-A85B-7161-EA9C60082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4980-5FD1-47EE-BCA0-9E23F4970C3E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69C502-2483-DF76-E9EF-3E0C14F2E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B02237-BBFE-6332-ABE9-34778103D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2F20-13F5-4DD6-9359-668A4A55F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86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E11A5-05D7-0D53-6391-B9320EA61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6DD5DB-0D00-8D16-AFF0-DD25DFF9E1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B1A9A9-93AB-50F4-41D5-4C176C6031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047726-F10B-3B19-C5CB-64E91C619A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1A974D-5B54-42C7-06C0-D345498283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DE9961-DF24-A300-5871-FB4C3EB08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4980-5FD1-47EE-BCA0-9E23F4970C3E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ECCA25-9A83-514B-F1EA-B80F035C5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B6FF47-C8A6-8FBD-C299-A7CA4C69A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2F20-13F5-4DD6-9359-668A4A55F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348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755B3-A32D-BFF9-F1E8-45DEF9120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982E15-8B39-5280-450C-D47DC3F39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4980-5FD1-47EE-BCA0-9E23F4970C3E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C12940-C26B-6CBF-D712-E46A6354B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A38F99-6537-77C9-13D0-C2DCB0A24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2F20-13F5-4DD6-9359-668A4A55F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54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40E399-AF3C-7BAC-B76D-ADCD9C2EC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4980-5FD1-47EE-BCA0-9E23F4970C3E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46B2A0-8AA2-5D1E-84B9-1F1050093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9021B5-CFCB-C59B-E69B-C8A3D53DD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2F20-13F5-4DD6-9359-668A4A55F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092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6DEF0-7E04-4FCA-CCD9-25B655DFE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5F0C28-E12D-0855-EB59-7F7E405186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040A9-A428-C1C5-E59E-F469943C2B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DC4B7A-6250-9B82-6277-C54664F3C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4980-5FD1-47EE-BCA0-9E23F4970C3E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3668D9-1AE0-283F-B8E1-8F97DDCF4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86566B-0FC9-4452-4CD3-3FBB1CCDE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2F20-13F5-4DD6-9359-668A4A55F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353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4F9FB-3B2F-C361-555D-74577EC4C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1A4D8C-AAC5-7241-2972-5B14C47132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125CF4-AE4E-556C-F3AC-0FE54CA277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D23D8D-247E-D34B-4547-1AF8BD05C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4980-5FD1-47EE-BCA0-9E23F4970C3E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A60B2B-E879-CBA9-0089-4628FEDBD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FE30ED-5F46-FECE-A18A-D79208B53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2F20-13F5-4DD6-9359-668A4A55F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333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3BD0A0-9753-6437-37B3-D8E31D01B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8B20F3-4547-B242-B940-1C49636F82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B11C45-8922-D470-522B-44E7BF840F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B4980-5FD1-47EE-BCA0-9E23F4970C3E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2923AA-8703-E205-FB44-2A9A20BF59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DC013F-77C7-0837-9ADE-F570CE30E7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D2F20-13F5-4DD6-9359-668A4A55F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995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riding a bike&#10;&#10;Description automatically generated with medium confidence">
            <a:extLst>
              <a:ext uri="{FF2B5EF4-FFF2-40B4-BE49-F238E27FC236}">
                <a16:creationId xmlns:a16="http://schemas.microsoft.com/office/drawing/2014/main" id="{46DDD78F-E5CD-E841-2F2D-9347F7E6B1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809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Segal</dc:creator>
  <cp:lastModifiedBy>Ian Segal</cp:lastModifiedBy>
  <cp:revision>2</cp:revision>
  <dcterms:created xsi:type="dcterms:W3CDTF">2023-05-30T18:09:53Z</dcterms:created>
  <dcterms:modified xsi:type="dcterms:W3CDTF">2023-05-30T18:16:44Z</dcterms:modified>
</cp:coreProperties>
</file>